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760" r:id="rId2"/>
    <p:sldId id="759" r:id="rId3"/>
    <p:sldId id="663" r:id="rId4"/>
    <p:sldId id="572" r:id="rId5"/>
    <p:sldId id="349" r:id="rId6"/>
    <p:sldId id="44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6" r:id="rId15"/>
    <p:sldId id="299" r:id="rId16"/>
    <p:sldId id="350" r:id="rId17"/>
    <p:sldId id="383" r:id="rId18"/>
    <p:sldId id="384" r:id="rId19"/>
    <p:sldId id="385" r:id="rId20"/>
    <p:sldId id="387" r:id="rId21"/>
    <p:sldId id="388" r:id="rId22"/>
    <p:sldId id="389" r:id="rId23"/>
    <p:sldId id="391" r:id="rId24"/>
    <p:sldId id="390" r:id="rId25"/>
    <p:sldId id="448" r:id="rId26"/>
    <p:sldId id="449" r:id="rId27"/>
    <p:sldId id="392" r:id="rId28"/>
    <p:sldId id="450" r:id="rId29"/>
    <p:sldId id="405" r:id="rId30"/>
    <p:sldId id="407" r:id="rId31"/>
    <p:sldId id="408" r:id="rId32"/>
    <p:sldId id="386" r:id="rId33"/>
    <p:sldId id="393" r:id="rId34"/>
    <p:sldId id="411" r:id="rId35"/>
    <p:sldId id="412" r:id="rId36"/>
    <p:sldId id="414" r:id="rId37"/>
    <p:sldId id="451" r:id="rId38"/>
    <p:sldId id="415" r:id="rId39"/>
    <p:sldId id="416" r:id="rId40"/>
    <p:sldId id="417" r:id="rId41"/>
    <p:sldId id="419" r:id="rId42"/>
    <p:sldId id="420" r:id="rId43"/>
    <p:sldId id="421" r:id="rId44"/>
    <p:sldId id="422" r:id="rId45"/>
    <p:sldId id="425" r:id="rId46"/>
    <p:sldId id="423" r:id="rId47"/>
    <p:sldId id="424" r:id="rId48"/>
    <p:sldId id="428" r:id="rId49"/>
    <p:sldId id="429" r:id="rId50"/>
    <p:sldId id="431" r:id="rId51"/>
    <p:sldId id="432" r:id="rId52"/>
    <p:sldId id="433" r:id="rId53"/>
    <p:sldId id="438" r:id="rId54"/>
    <p:sldId id="454" r:id="rId55"/>
    <p:sldId id="459" r:id="rId56"/>
    <p:sldId id="457" r:id="rId57"/>
    <p:sldId id="46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 autoAdjust="0"/>
    <p:restoredTop sz="91497" autoAdjust="0"/>
  </p:normalViewPr>
  <p:slideViewPr>
    <p:cSldViewPr snapToGrid="0">
      <p:cViewPr varScale="1">
        <p:scale>
          <a:sx n="112" d="100"/>
          <a:sy n="112" d="100"/>
        </p:scale>
        <p:origin x="14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3028950" y="5356784"/>
            <a:ext cx="46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LLMs…limited on session 1 but will expand with more NLP basics in session 2.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4295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B_Regression_main.R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binary classification with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a basic understanding of LLMs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681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10873</TotalTime>
  <Words>2675</Words>
  <Application>Microsoft Macintosh PowerPoint</Application>
  <PresentationFormat>On-screen Show (4:3)</PresentationFormat>
  <Paragraphs>632</Paragraphs>
  <Slides>57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Breaks….I can go and go and go because I like the topics.  Please stop me at 90min!</vt:lpstr>
      <vt:lpstr>Instruction Paradigm</vt:lpstr>
      <vt:lpstr>The course uses three four software components for learning.</vt:lpstr>
      <vt:lpstr>Your Data Mining Toolbox</vt:lpstr>
      <vt:lpstr>Let’s Practice</vt:lpstr>
      <vt:lpstr>PowerPoint Presentation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Review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Explanatory Modeling</vt:lpstr>
      <vt:lpstr>Predictive Modeling</vt:lpstr>
      <vt:lpstr>How does truecar.com know the price is “great?”</vt:lpstr>
      <vt:lpstr>PowerPoint Presentation</vt:lpstr>
      <vt:lpstr>Welcome Dale to TrueCar’s Competitor: OldCar</vt:lpstr>
      <vt:lpstr>Let’s help Dale.</vt:lpstr>
      <vt:lpstr>Let’s practice.</vt:lpstr>
      <vt:lpstr>Regression is susceptible to multi-colinearity</vt:lpstr>
      <vt:lpstr>Regression is susceptible to multi-colinearity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Back to script C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312</cp:revision>
  <dcterms:created xsi:type="dcterms:W3CDTF">2018-05-23T17:24:59Z</dcterms:created>
  <dcterms:modified xsi:type="dcterms:W3CDTF">2024-07-14T02:49:37Z</dcterms:modified>
</cp:coreProperties>
</file>